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99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034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07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34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053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97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23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41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7821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47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345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66FBC-3AD8-43BA-8FDB-FEE3A9542614}" type="datetimeFigureOut">
              <a:rPr lang="fr-FR" smtClean="0"/>
              <a:t>01/06/2015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285F1-D78F-4706-B9E0-00F95B10E5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86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79" t="4588" r="2321" b="2385"/>
          <a:stretch/>
        </p:blipFill>
        <p:spPr>
          <a:xfrm>
            <a:off x="-8164" y="121024"/>
            <a:ext cx="9175696" cy="661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46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 gaspillage alimentaire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3386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79" t="4588" r="2321" b="2385"/>
          <a:stretch/>
        </p:blipFill>
        <p:spPr>
          <a:xfrm>
            <a:off x="-8164" y="121024"/>
            <a:ext cx="9175696" cy="661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8178" y="0"/>
            <a:ext cx="99003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84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63954" y="-1914527"/>
            <a:ext cx="5779770" cy="1018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85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330"/>
            <a:ext cx="8808721" cy="622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57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8178" y="0"/>
            <a:ext cx="99003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4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63954" y="-1914527"/>
            <a:ext cx="5779770" cy="1018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40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330"/>
            <a:ext cx="8808721" cy="622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403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048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183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4546" y="154546"/>
            <a:ext cx="5950040" cy="5280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>
                <a:latin typeface="+mj-lt"/>
              </a:rPr>
              <a:t>Vocabulaire</a:t>
            </a:r>
            <a:endParaRPr lang="fr-FR" sz="3600" dirty="0">
              <a:latin typeface="+mj-l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28034" y="1700011"/>
            <a:ext cx="2704563" cy="656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/>
              <a:t>gaspiller</a:t>
            </a:r>
            <a:endParaRPr lang="fr-FR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437882" y="5458495"/>
            <a:ext cx="3825025" cy="656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/>
              <a:t>Le gaspillage</a:t>
            </a:r>
            <a:endParaRPr lang="fr-FR" sz="4000" dirty="0"/>
          </a:p>
        </p:txBody>
      </p:sp>
      <p:sp>
        <p:nvSpPr>
          <p:cNvPr id="7" name="Rounded Rectangle 6"/>
          <p:cNvSpPr/>
          <p:nvPr/>
        </p:nvSpPr>
        <p:spPr>
          <a:xfrm>
            <a:off x="746975" y="3202546"/>
            <a:ext cx="8293993" cy="656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/>
              <a:t>Foutre de l’argent par la fenêtre</a:t>
            </a:r>
            <a:endParaRPr lang="fr-FR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1841680" y="4541949"/>
            <a:ext cx="6617594" cy="656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/>
              <a:t>L’agriculture biologique</a:t>
            </a:r>
            <a:endParaRPr lang="fr-FR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4428186" y="5722512"/>
            <a:ext cx="3825025" cy="656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/>
              <a:t>Une pénurie</a:t>
            </a:r>
            <a:endParaRPr lang="fr-FR" sz="4000" dirty="0"/>
          </a:p>
        </p:txBody>
      </p:sp>
      <p:sp>
        <p:nvSpPr>
          <p:cNvPr id="11" name="Rounded Rectangle 10"/>
          <p:cNvSpPr/>
          <p:nvPr/>
        </p:nvSpPr>
        <p:spPr>
          <a:xfrm>
            <a:off x="4428186" y="1120461"/>
            <a:ext cx="4612782" cy="13822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la quantité de nourriture produite mais non consommée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237107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365161" y="1545465"/>
            <a:ext cx="6671256" cy="8113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L’utilisation vaine des terres</a:t>
            </a:r>
            <a:endParaRPr lang="fr-FR" sz="3600" dirty="0"/>
          </a:p>
        </p:txBody>
      </p:sp>
      <p:sp>
        <p:nvSpPr>
          <p:cNvPr id="3" name="Rounded Rectangle 2"/>
          <p:cNvSpPr/>
          <p:nvPr/>
        </p:nvSpPr>
        <p:spPr>
          <a:xfrm>
            <a:off x="154546" y="154546"/>
            <a:ext cx="5950040" cy="5280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>
                <a:latin typeface="+mj-lt"/>
              </a:rPr>
              <a:t>Vocabulaire</a:t>
            </a:r>
            <a:endParaRPr lang="fr-FR" sz="3600" dirty="0">
              <a:latin typeface="+mj-l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0479" y="3438658"/>
            <a:ext cx="4816698" cy="631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 smtClean="0"/>
              <a:t>Les </a:t>
            </a:r>
            <a:r>
              <a:rPr lang="en-GB" sz="4000" dirty="0" err="1" smtClean="0"/>
              <a:t>terres</a:t>
            </a:r>
            <a:r>
              <a:rPr lang="en-GB" sz="4000" dirty="0" smtClean="0"/>
              <a:t> </a:t>
            </a:r>
            <a:r>
              <a:rPr lang="en-GB" sz="4000" dirty="0" err="1"/>
              <a:t>arables</a:t>
            </a:r>
            <a:endParaRPr lang="fr-FR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566669" y="4301544"/>
            <a:ext cx="6001555" cy="73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les </a:t>
            </a:r>
            <a:r>
              <a:rPr lang="en-GB" sz="3600" b="1" i="1" dirty="0" err="1"/>
              <a:t>pertes</a:t>
            </a:r>
            <a:r>
              <a:rPr lang="en-GB" sz="3600" dirty="0"/>
              <a:t> </a:t>
            </a:r>
            <a:r>
              <a:rPr lang="en-GB" sz="3600" dirty="0" err="1"/>
              <a:t>alimentaires</a:t>
            </a:r>
            <a:endParaRPr lang="fr-FR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437882" y="6143222"/>
            <a:ext cx="6297769" cy="714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le </a:t>
            </a:r>
            <a:r>
              <a:rPr lang="en-GB" sz="3600" b="1" i="1" dirty="0" err="1" smtClean="0"/>
              <a:t>gaspillage</a:t>
            </a:r>
            <a:r>
              <a:rPr lang="en-GB" sz="3600" b="1" i="1" dirty="0" smtClean="0"/>
              <a:t> </a:t>
            </a:r>
            <a:r>
              <a:rPr lang="en-GB" sz="3600" b="1" dirty="0" err="1" smtClean="0"/>
              <a:t>alimentaire</a:t>
            </a:r>
            <a:endParaRPr lang="fr-FR" sz="36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437882" y="3116687"/>
            <a:ext cx="2537138" cy="5924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dirty="0"/>
              <a:t>le surplus</a:t>
            </a:r>
            <a:endParaRPr lang="en-GB" sz="3200" dirty="0"/>
          </a:p>
        </p:txBody>
      </p:sp>
      <p:sp>
        <p:nvSpPr>
          <p:cNvPr id="9" name="Rounded Rectangle 8"/>
          <p:cNvSpPr/>
          <p:nvPr/>
        </p:nvSpPr>
        <p:spPr>
          <a:xfrm>
            <a:off x="6568224" y="682580"/>
            <a:ext cx="1700013" cy="5280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/>
              <a:t>Jeter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387922" y="5396248"/>
            <a:ext cx="1751526" cy="3863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/>
              <a:t>Abîmé </a:t>
            </a:r>
          </a:p>
        </p:txBody>
      </p:sp>
    </p:spTree>
    <p:extLst>
      <p:ext uri="{BB962C8B-B14F-4D97-AF65-F5344CB8AC3E}">
        <p14:creationId xmlns:p14="http://schemas.microsoft.com/office/powerpoint/2010/main" val="555137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228065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0" i="0" dirty="0" smtClean="0">
                <a:solidFill>
                  <a:srgbClr val="7B7B7B"/>
                </a:solidFill>
                <a:effectLst/>
                <a:latin typeface="latoregular"/>
              </a:rPr>
              <a:t>les </a:t>
            </a:r>
            <a:r>
              <a:rPr lang="en-GB" sz="2800" b="0" i="1" dirty="0" err="1" smtClean="0">
                <a:solidFill>
                  <a:srgbClr val="7B7B7B"/>
                </a:solidFill>
                <a:effectLst/>
                <a:latin typeface="latoregular"/>
              </a:rPr>
              <a:t>pertes</a:t>
            </a:r>
            <a:r>
              <a:rPr lang="en-GB" sz="2800" b="0" i="0" dirty="0" smtClean="0">
                <a:solidFill>
                  <a:srgbClr val="7B7B7B"/>
                </a:solidFill>
                <a:effectLst/>
                <a:latin typeface="latoregular"/>
              </a:rPr>
              <a:t> </a:t>
            </a:r>
            <a:r>
              <a:rPr lang="en-GB" sz="2800" b="0" i="0" dirty="0" err="1" smtClean="0">
                <a:solidFill>
                  <a:srgbClr val="7B7B7B"/>
                </a:solidFill>
                <a:effectLst/>
                <a:latin typeface="latoregular"/>
              </a:rPr>
              <a:t>alimentaires</a:t>
            </a:r>
            <a:r>
              <a:rPr lang="en-GB" sz="2800" b="0" i="0" dirty="0" smtClean="0">
                <a:solidFill>
                  <a:srgbClr val="7B7B7B"/>
                </a:solidFill>
                <a:effectLst/>
                <a:latin typeface="latoregular"/>
              </a:rPr>
              <a:t> </a:t>
            </a:r>
            <a:r>
              <a:rPr lang="fr-FR" sz="2800" dirty="0"/>
              <a:t>sont involontaires et essentiellement dues à des problèmes d’infrastructures, de logistique, de technologies, de compétences, etc. (par exemple la nourriture non récoltée ou endommagée lors du stockage ou du transport),</a:t>
            </a:r>
          </a:p>
        </p:txBody>
      </p:sp>
      <p:sp>
        <p:nvSpPr>
          <p:cNvPr id="3" name="Rectangle 2"/>
          <p:cNvSpPr/>
          <p:nvPr/>
        </p:nvSpPr>
        <p:spPr>
          <a:xfrm>
            <a:off x="2" y="3952672"/>
            <a:ext cx="91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0" i="0" dirty="0" smtClean="0">
                <a:solidFill>
                  <a:srgbClr val="7B7B7B"/>
                </a:solidFill>
                <a:effectLst/>
                <a:latin typeface="latoregular"/>
              </a:rPr>
              <a:t>le </a:t>
            </a:r>
            <a:r>
              <a:rPr lang="en-GB" sz="2800" b="0" i="1" dirty="0" err="1" smtClean="0">
                <a:solidFill>
                  <a:srgbClr val="7B7B7B"/>
                </a:solidFill>
                <a:effectLst/>
                <a:latin typeface="latoregular"/>
              </a:rPr>
              <a:t>gaspillage</a:t>
            </a:r>
            <a:r>
              <a:rPr lang="en-GB" sz="2800" b="0" i="1" dirty="0" smtClean="0">
                <a:solidFill>
                  <a:srgbClr val="7B7B7B"/>
                </a:solidFill>
                <a:effectLst/>
                <a:latin typeface="latoregular"/>
              </a:rPr>
              <a:t> </a:t>
            </a:r>
            <a:r>
              <a:rPr lang="en-GB" sz="2800" b="0" i="0" dirty="0" err="1" smtClean="0">
                <a:solidFill>
                  <a:srgbClr val="7B7B7B"/>
                </a:solidFill>
                <a:effectLst/>
                <a:latin typeface="latoregular"/>
              </a:rPr>
              <a:t>alimentaire</a:t>
            </a:r>
            <a:r>
              <a:rPr lang="en-GB" sz="2800" b="0" i="0" dirty="0" smtClean="0">
                <a:solidFill>
                  <a:srgbClr val="7B7B7B"/>
                </a:solidFill>
                <a:effectLst/>
                <a:latin typeface="latoregular"/>
              </a:rPr>
              <a:t> </a:t>
            </a:r>
            <a:r>
              <a:rPr lang="fr-FR" sz="2800" dirty="0"/>
              <a:t>concerne des aliments comestibles jetés </a:t>
            </a:r>
            <a:r>
              <a:rPr lang="fr-FR" sz="2800" dirty="0" smtClean="0"/>
              <a:t>intentionnellement.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517487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41</Words>
  <Application>Microsoft Office PowerPoint</Application>
  <PresentationFormat>On-screen Show (4:3)</PresentationFormat>
  <Paragraphs>18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latoregular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 gaspillage alimentaire</vt:lpstr>
      <vt:lpstr>PowerPoint Presentation</vt:lpstr>
      <vt:lpstr>PowerPoint Presentation</vt:lpstr>
      <vt:lpstr>PowerPoint Presentation</vt:lpstr>
      <vt:lpstr>PowerPoint Presentation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Mrs Burns</dc:creator>
  <cp:lastModifiedBy>Mrs Burns</cp:lastModifiedBy>
  <cp:revision>2</cp:revision>
  <dcterms:created xsi:type="dcterms:W3CDTF">2015-06-01T13:37:22Z</dcterms:created>
  <dcterms:modified xsi:type="dcterms:W3CDTF">2015-06-01T15:41:10Z</dcterms:modified>
</cp:coreProperties>
</file>